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sldIdLst>
    <p:sldId id="256" r:id="rId2"/>
    <p:sldId id="257" r:id="rId3"/>
    <p:sldId id="258" r:id="rId4"/>
    <p:sldId id="259" r:id="rId5"/>
    <p:sldId id="260" r:id="rId6"/>
    <p:sldId id="261" r:id="rId7"/>
    <p:sldId id="262" r:id="rId8"/>
    <p:sldId id="264" r:id="rId9"/>
    <p:sldId id="263" r:id="rId10"/>
    <p:sldId id="265" r:id="rId11"/>
    <p:sldId id="266"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9"/>
  </p:normalViewPr>
  <p:slideViewPr>
    <p:cSldViewPr snapToGrid="0" snapToObjects="1">
      <p:cViewPr varScale="1">
        <p:scale>
          <a:sx n="104" d="100"/>
          <a:sy n="104" d="100"/>
        </p:scale>
        <p:origin x="8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7/11/22</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41101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7/11/22</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246049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7/11/22</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28457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7/11/22</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251051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7/11/22</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332851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7/11/22</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174528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7/11/22</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101961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7/11/22</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229678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7/11/22</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3970100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7/11/22</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425462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7/11/22</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2236837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7/11/22</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‹nr.›</a:t>
            </a:fld>
            <a:endParaRPr lang="en-US"/>
          </a:p>
        </p:txBody>
      </p:sp>
    </p:spTree>
    <p:extLst>
      <p:ext uri="{BB962C8B-B14F-4D97-AF65-F5344CB8AC3E}">
        <p14:creationId xmlns:p14="http://schemas.microsoft.com/office/powerpoint/2010/main" val="206528903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A2846BE-460A-477B-A2F4-52F298BF4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8401D34-2155-4B53-A686-7345BE15C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E37BCD97-E1A4-4EBB-8D1C-8CC0B55A6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EDC1F21-AC5B-4D05-9108-5E5D28948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F13825A-764B-85A7-53EB-07A89BF085D0}"/>
              </a:ext>
            </a:extLst>
          </p:cNvPr>
          <p:cNvPicPr>
            <a:picLocks noChangeAspect="1"/>
          </p:cNvPicPr>
          <p:nvPr/>
        </p:nvPicPr>
        <p:blipFill rotWithShape="1">
          <a:blip r:embed="rId2">
            <a:alphaModFix amt="20000"/>
          </a:blip>
          <a:srcRect t="17488" r="-1" b="373"/>
          <a:stretch/>
        </p:blipFill>
        <p:spPr>
          <a:xfrm>
            <a:off x="-2" y="10"/>
            <a:ext cx="12188952" cy="6857990"/>
          </a:xfrm>
          <a:prstGeom prst="rect">
            <a:avLst/>
          </a:prstGeom>
        </p:spPr>
      </p:pic>
      <p:sp>
        <p:nvSpPr>
          <p:cNvPr id="2" name="Titel 1">
            <a:extLst>
              <a:ext uri="{FF2B5EF4-FFF2-40B4-BE49-F238E27FC236}">
                <a16:creationId xmlns:a16="http://schemas.microsoft.com/office/drawing/2014/main" id="{BB7D5AF0-3E43-5845-4475-F5D25EE1A25C}"/>
              </a:ext>
            </a:extLst>
          </p:cNvPr>
          <p:cNvSpPr>
            <a:spLocks noGrp="1"/>
          </p:cNvSpPr>
          <p:nvPr>
            <p:ph type="ctrTitle"/>
          </p:nvPr>
        </p:nvSpPr>
        <p:spPr>
          <a:xfrm>
            <a:off x="1524000" y="1122363"/>
            <a:ext cx="9144000" cy="2387600"/>
          </a:xfrm>
        </p:spPr>
        <p:txBody>
          <a:bodyPr>
            <a:normAutofit/>
          </a:bodyPr>
          <a:lstStyle/>
          <a:p>
            <a:r>
              <a:rPr lang="nl-NL">
                <a:solidFill>
                  <a:srgbClr val="FFFFFF"/>
                </a:solidFill>
              </a:rPr>
              <a:t>Huisvesting en Hygiene </a:t>
            </a:r>
          </a:p>
        </p:txBody>
      </p:sp>
      <p:sp>
        <p:nvSpPr>
          <p:cNvPr id="3" name="Ondertitel 2">
            <a:extLst>
              <a:ext uri="{FF2B5EF4-FFF2-40B4-BE49-F238E27FC236}">
                <a16:creationId xmlns:a16="http://schemas.microsoft.com/office/drawing/2014/main" id="{35E574B7-D07C-3EB0-3D73-608B0B68F11F}"/>
              </a:ext>
            </a:extLst>
          </p:cNvPr>
          <p:cNvSpPr>
            <a:spLocks noGrp="1"/>
          </p:cNvSpPr>
          <p:nvPr>
            <p:ph type="subTitle" idx="1"/>
          </p:nvPr>
        </p:nvSpPr>
        <p:spPr>
          <a:xfrm>
            <a:off x="1524000" y="3602038"/>
            <a:ext cx="9144000" cy="1655762"/>
          </a:xfrm>
        </p:spPr>
        <p:txBody>
          <a:bodyPr>
            <a:normAutofit/>
          </a:bodyPr>
          <a:lstStyle/>
          <a:p>
            <a:r>
              <a:rPr lang="nl-NL" sz="2200">
                <a:solidFill>
                  <a:srgbClr val="FFFFFF"/>
                </a:solidFill>
              </a:rPr>
              <a:t>Niveau 2: blok 1 les 3</a:t>
            </a:r>
          </a:p>
        </p:txBody>
      </p:sp>
    </p:spTree>
    <p:extLst>
      <p:ext uri="{BB962C8B-B14F-4D97-AF65-F5344CB8AC3E}">
        <p14:creationId xmlns:p14="http://schemas.microsoft.com/office/powerpoint/2010/main" val="33224865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ame 11">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3D2C7DD-23C2-CD6A-B448-45ED945F230C}"/>
              </a:ext>
            </a:extLst>
          </p:cNvPr>
          <p:cNvSpPr>
            <a:spLocks noGrp="1"/>
          </p:cNvSpPr>
          <p:nvPr>
            <p:ph type="title"/>
          </p:nvPr>
        </p:nvSpPr>
        <p:spPr>
          <a:xfrm>
            <a:off x="838199" y="1122363"/>
            <a:ext cx="4866203" cy="2387600"/>
          </a:xfrm>
        </p:spPr>
        <p:txBody>
          <a:bodyPr vert="horz" lIns="91440" tIns="45720" rIns="91440" bIns="45720" rtlCol="0" anchor="b">
            <a:normAutofit/>
          </a:bodyPr>
          <a:lstStyle/>
          <a:p>
            <a:r>
              <a:rPr lang="en-US" sz="5400">
                <a:gradFill flip="none" rotWithShape="1">
                  <a:gsLst>
                    <a:gs pos="0">
                      <a:schemeClr val="accent5">
                        <a:alpha val="70000"/>
                      </a:schemeClr>
                    </a:gs>
                    <a:gs pos="100000">
                      <a:schemeClr val="accent1">
                        <a:alpha val="70000"/>
                      </a:schemeClr>
                    </a:gs>
                  </a:gsLst>
                  <a:lin ang="0" scaled="1"/>
                  <a:tileRect/>
                </a:gradFill>
              </a:rPr>
              <a:t>Natuurlijk gedrag bevorderen</a:t>
            </a:r>
          </a:p>
        </p:txBody>
      </p:sp>
      <p:pic>
        <p:nvPicPr>
          <p:cNvPr id="5" name="Tijdelijke aanduiding voor inhoud 4" descr="Afbeelding met tekst&#10;&#10;Automatisch gegenereerde beschrijving">
            <a:extLst>
              <a:ext uri="{FF2B5EF4-FFF2-40B4-BE49-F238E27FC236}">
                <a16:creationId xmlns:a16="http://schemas.microsoft.com/office/drawing/2014/main" id="{F396129A-36BA-B424-6E5B-B330A8055A81}"/>
              </a:ext>
            </a:extLst>
          </p:cNvPr>
          <p:cNvPicPr>
            <a:picLocks noGrp="1" noChangeAspect="1"/>
          </p:cNvPicPr>
          <p:nvPr>
            <p:ph idx="1"/>
          </p:nvPr>
        </p:nvPicPr>
        <p:blipFill>
          <a:blip r:embed="rId2">
            <a:alphaModFix amt="90000"/>
          </a:blip>
          <a:stretch>
            <a:fillRect/>
          </a:stretch>
        </p:blipFill>
        <p:spPr>
          <a:xfrm>
            <a:off x="4529138" y="930194"/>
            <a:ext cx="6824663" cy="3088159"/>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66410DF7-EA5C-F958-FF2C-4F5D85AF39FA}"/>
              </a:ext>
            </a:extLst>
          </p:cNvPr>
          <p:cNvPicPr>
            <a:picLocks noChangeAspect="1"/>
          </p:cNvPicPr>
          <p:nvPr/>
        </p:nvPicPr>
        <p:blipFill>
          <a:blip r:embed="rId3">
            <a:alphaModFix amt="90000"/>
          </a:blip>
          <a:stretch>
            <a:fillRect/>
          </a:stretch>
        </p:blipFill>
        <p:spPr>
          <a:xfrm>
            <a:off x="3959366" y="3963959"/>
            <a:ext cx="7394435" cy="2236816"/>
          </a:xfrm>
          <a:prstGeom prst="rect">
            <a:avLst/>
          </a:prstGeom>
        </p:spPr>
      </p:pic>
    </p:spTree>
    <p:extLst>
      <p:ext uri="{BB962C8B-B14F-4D97-AF65-F5344CB8AC3E}">
        <p14:creationId xmlns:p14="http://schemas.microsoft.com/office/powerpoint/2010/main" val="4903676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ame 1030">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3" name="Rectangle 1032">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1026" name="Picture 2" descr="Bingo!">
            <a:extLst>
              <a:ext uri="{FF2B5EF4-FFF2-40B4-BE49-F238E27FC236}">
                <a16:creationId xmlns:a16="http://schemas.microsoft.com/office/drawing/2014/main" id="{3D6739F1-6AEE-D79E-2980-A2208A8E9D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F1195305-FB27-4331-8243-C4D3338DC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0" y="0"/>
            <a:ext cx="6858000" cy="6858000"/>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5ED6FF5-452F-CD4B-CF08-2257D14CC9E5}"/>
              </a:ext>
            </a:extLst>
          </p:cNvPr>
          <p:cNvSpPr>
            <a:spLocks noGrp="1"/>
          </p:cNvSpPr>
          <p:nvPr>
            <p:ph type="title"/>
          </p:nvPr>
        </p:nvSpPr>
        <p:spPr>
          <a:xfrm>
            <a:off x="537410" y="728905"/>
            <a:ext cx="4567990" cy="3184274"/>
          </a:xfrm>
        </p:spPr>
        <p:txBody>
          <a:bodyPr vert="horz" lIns="91440" tIns="45720" rIns="91440" bIns="45720" rtlCol="0" anchor="b">
            <a:normAutofit/>
          </a:bodyPr>
          <a:lstStyle/>
          <a:p>
            <a:r>
              <a:rPr lang="en-US" sz="5400">
                <a:solidFill>
                  <a:srgbClr val="FFFFFF"/>
                </a:solidFill>
              </a:rPr>
              <a:t>Opdracht </a:t>
            </a:r>
          </a:p>
        </p:txBody>
      </p:sp>
      <p:sp>
        <p:nvSpPr>
          <p:cNvPr id="3" name="Tijdelijke aanduiding voor inhoud 2">
            <a:extLst>
              <a:ext uri="{FF2B5EF4-FFF2-40B4-BE49-F238E27FC236}">
                <a16:creationId xmlns:a16="http://schemas.microsoft.com/office/drawing/2014/main" id="{BEB19A47-C128-31F2-462C-3DFD886C761F}"/>
              </a:ext>
            </a:extLst>
          </p:cNvPr>
          <p:cNvSpPr>
            <a:spLocks noGrp="1"/>
          </p:cNvSpPr>
          <p:nvPr>
            <p:ph idx="1"/>
          </p:nvPr>
        </p:nvSpPr>
        <p:spPr>
          <a:xfrm>
            <a:off x="537410" y="4072044"/>
            <a:ext cx="4567990" cy="1495379"/>
          </a:xfrm>
        </p:spPr>
        <p:txBody>
          <a:bodyPr vert="horz" lIns="91440" tIns="45720" rIns="91440" bIns="45720" rtlCol="0">
            <a:normAutofit/>
          </a:bodyPr>
          <a:lstStyle/>
          <a:p>
            <a:pPr marL="0" indent="0">
              <a:buNone/>
            </a:pPr>
            <a:r>
              <a:rPr lang="en-US" sz="2200" kern="1200">
                <a:solidFill>
                  <a:srgbClr val="FFFFFF"/>
                </a:solidFill>
                <a:latin typeface="+mn-lt"/>
                <a:ea typeface="+mn-ea"/>
                <a:cs typeface="+mn-cs"/>
              </a:rPr>
              <a:t>Bingo </a:t>
            </a:r>
          </a:p>
        </p:txBody>
      </p:sp>
    </p:spTree>
    <p:extLst>
      <p:ext uri="{BB962C8B-B14F-4D97-AF65-F5344CB8AC3E}">
        <p14:creationId xmlns:p14="http://schemas.microsoft.com/office/powerpoint/2010/main" val="31162298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00043-FF78-EC13-47A8-88F3F20AD74E}"/>
              </a:ext>
            </a:extLst>
          </p:cNvPr>
          <p:cNvSpPr>
            <a:spLocks noGrp="1"/>
          </p:cNvSpPr>
          <p:nvPr>
            <p:ph type="title"/>
          </p:nvPr>
        </p:nvSpPr>
        <p:spPr/>
        <p:txBody>
          <a:bodyPr/>
          <a:lstStyle/>
          <a:p>
            <a:r>
              <a:rPr lang="nl-NL" dirty="0"/>
              <a:t>Inhoud </a:t>
            </a:r>
          </a:p>
        </p:txBody>
      </p:sp>
      <p:sp>
        <p:nvSpPr>
          <p:cNvPr id="3" name="Tijdelijke aanduiding voor inhoud 2">
            <a:extLst>
              <a:ext uri="{FF2B5EF4-FFF2-40B4-BE49-F238E27FC236}">
                <a16:creationId xmlns:a16="http://schemas.microsoft.com/office/drawing/2014/main" id="{2C430F29-B892-FC6B-EAD0-8A1AD4177D7F}"/>
              </a:ext>
            </a:extLst>
          </p:cNvPr>
          <p:cNvSpPr>
            <a:spLocks noGrp="1"/>
          </p:cNvSpPr>
          <p:nvPr>
            <p:ph idx="1"/>
          </p:nvPr>
        </p:nvSpPr>
        <p:spPr/>
        <p:txBody>
          <a:bodyPr/>
          <a:lstStyle/>
          <a:p>
            <a:r>
              <a:rPr lang="nl-NL" dirty="0"/>
              <a:t>Lesdoelen</a:t>
            </a:r>
          </a:p>
          <a:p>
            <a:r>
              <a:rPr lang="nl-NL" dirty="0"/>
              <a:t>Filmpje</a:t>
            </a:r>
          </a:p>
          <a:p>
            <a:r>
              <a:rPr lang="nl-NL" dirty="0"/>
              <a:t>Eisen </a:t>
            </a:r>
          </a:p>
          <a:p>
            <a:r>
              <a:rPr lang="nl-NL" dirty="0"/>
              <a:t>Natuurlijk gedrag</a:t>
            </a:r>
          </a:p>
          <a:p>
            <a:r>
              <a:rPr lang="nl-NL" dirty="0"/>
              <a:t>Natuurlijk gedrag bevorderen</a:t>
            </a:r>
          </a:p>
          <a:p>
            <a:r>
              <a:rPr lang="nl-NL" dirty="0"/>
              <a:t>Opdracht </a:t>
            </a:r>
          </a:p>
          <a:p>
            <a:endParaRPr lang="nl-NL" dirty="0"/>
          </a:p>
        </p:txBody>
      </p:sp>
    </p:spTree>
    <p:extLst>
      <p:ext uri="{BB962C8B-B14F-4D97-AF65-F5344CB8AC3E}">
        <p14:creationId xmlns:p14="http://schemas.microsoft.com/office/powerpoint/2010/main" val="26283032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084F06-1ED0-94B2-951B-C71EF8FD0488}"/>
              </a:ext>
            </a:extLst>
          </p:cNvPr>
          <p:cNvSpPr>
            <a:spLocks noGrp="1"/>
          </p:cNvSpPr>
          <p:nvPr>
            <p:ph type="title"/>
          </p:nvPr>
        </p:nvSpPr>
        <p:spPr/>
        <p:txBody>
          <a:bodyPr/>
          <a:lstStyle/>
          <a:p>
            <a:r>
              <a:rPr lang="nl-NL" dirty="0"/>
              <a:t>Lesdoelen</a:t>
            </a:r>
          </a:p>
        </p:txBody>
      </p:sp>
      <p:sp>
        <p:nvSpPr>
          <p:cNvPr id="3" name="Tijdelijke aanduiding voor inhoud 2">
            <a:extLst>
              <a:ext uri="{FF2B5EF4-FFF2-40B4-BE49-F238E27FC236}">
                <a16:creationId xmlns:a16="http://schemas.microsoft.com/office/drawing/2014/main" id="{1813CF3C-1E56-417F-E1CC-D801F408138E}"/>
              </a:ext>
            </a:extLst>
          </p:cNvPr>
          <p:cNvSpPr>
            <a:spLocks noGrp="1"/>
          </p:cNvSpPr>
          <p:nvPr>
            <p:ph idx="1"/>
          </p:nvPr>
        </p:nvSpPr>
        <p:spPr/>
        <p:txBody>
          <a:bodyPr/>
          <a:lstStyle/>
          <a:p>
            <a:r>
              <a:rPr lang="nl-NL" dirty="0"/>
              <a:t>Je kunt de eisen opnoemen van de huisvesting van konijnen en knaagdieren</a:t>
            </a:r>
          </a:p>
          <a:p>
            <a:r>
              <a:rPr lang="nl-NL" dirty="0"/>
              <a:t>Je weet wat het natuurlijk gedrag is van de konijnen en knaagdieren</a:t>
            </a:r>
          </a:p>
          <a:p>
            <a:r>
              <a:rPr lang="nl-NL" dirty="0"/>
              <a:t>Je weet hoe je natuurlijk gedrag kan bevorderen bij knaagdieren</a:t>
            </a:r>
          </a:p>
        </p:txBody>
      </p:sp>
    </p:spTree>
    <p:extLst>
      <p:ext uri="{BB962C8B-B14F-4D97-AF65-F5344CB8AC3E}">
        <p14:creationId xmlns:p14="http://schemas.microsoft.com/office/powerpoint/2010/main" val="9824466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B8DE78-65F5-D889-FE57-7F00DA3543E3}"/>
              </a:ext>
            </a:extLst>
          </p:cNvPr>
          <p:cNvSpPr>
            <a:spLocks noGrp="1"/>
          </p:cNvSpPr>
          <p:nvPr>
            <p:ph type="title"/>
          </p:nvPr>
        </p:nvSpPr>
        <p:spPr/>
        <p:txBody>
          <a:bodyPr/>
          <a:lstStyle/>
          <a:p>
            <a:r>
              <a:rPr lang="nl-NL" dirty="0"/>
              <a:t>Filmpje	</a:t>
            </a:r>
          </a:p>
        </p:txBody>
      </p:sp>
      <p:sp>
        <p:nvSpPr>
          <p:cNvPr id="3" name="Tijdelijke aanduiding voor inhoud 2">
            <a:extLst>
              <a:ext uri="{FF2B5EF4-FFF2-40B4-BE49-F238E27FC236}">
                <a16:creationId xmlns:a16="http://schemas.microsoft.com/office/drawing/2014/main" id="{43207B6F-853A-0BAC-263B-5A705E706E2D}"/>
              </a:ext>
            </a:extLst>
          </p:cNvPr>
          <p:cNvSpPr>
            <a:spLocks noGrp="1"/>
          </p:cNvSpPr>
          <p:nvPr>
            <p:ph idx="1"/>
          </p:nvPr>
        </p:nvSpPr>
        <p:spPr/>
        <p:txBody>
          <a:bodyPr/>
          <a:lstStyle/>
          <a:p>
            <a:r>
              <a:rPr lang="nl-NL" dirty="0" err="1"/>
              <a:t>Animalis</a:t>
            </a:r>
            <a:r>
              <a:rPr lang="nl-NL" dirty="0"/>
              <a:t> ( ontwikkelcentrum )</a:t>
            </a:r>
          </a:p>
        </p:txBody>
      </p:sp>
    </p:spTree>
    <p:extLst>
      <p:ext uri="{BB962C8B-B14F-4D97-AF65-F5344CB8AC3E}">
        <p14:creationId xmlns:p14="http://schemas.microsoft.com/office/powerpoint/2010/main" val="3428532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ame 9">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D2A9196-A988-5126-718F-CA3935CF0C30}"/>
              </a:ext>
            </a:extLst>
          </p:cNvPr>
          <p:cNvSpPr>
            <a:spLocks noGrp="1"/>
          </p:cNvSpPr>
          <p:nvPr>
            <p:ph type="title"/>
          </p:nvPr>
        </p:nvSpPr>
        <p:spPr>
          <a:xfrm>
            <a:off x="917452" y="219076"/>
            <a:ext cx="4800600" cy="3766268"/>
          </a:xfrm>
        </p:spPr>
        <p:txBody>
          <a:bodyPr vert="horz" lIns="91440" tIns="45720" rIns="91440" bIns="45720" rtlCol="0" anchor="t">
            <a:normAutofit/>
          </a:bodyPr>
          <a:lstStyle/>
          <a:p>
            <a:r>
              <a:rPr lang="en-US" sz="5400" dirty="0">
                <a:gradFill flip="none" rotWithShape="1">
                  <a:gsLst>
                    <a:gs pos="0">
                      <a:schemeClr val="accent5">
                        <a:alpha val="70000"/>
                      </a:schemeClr>
                    </a:gs>
                    <a:gs pos="100000">
                      <a:schemeClr val="accent1">
                        <a:alpha val="70000"/>
                      </a:schemeClr>
                    </a:gs>
                  </a:gsLst>
                  <a:lin ang="0" scaled="1"/>
                  <a:tileRect/>
                </a:gradFill>
              </a:rPr>
              <a:t>Eisen </a:t>
            </a:r>
          </a:p>
        </p:txBody>
      </p:sp>
      <p:pic>
        <p:nvPicPr>
          <p:cNvPr id="5" name="Tijdelijke aanduiding voor inhoud 4" descr="Afbeelding met tekst&#10;&#10;Automatisch gegenereerde beschrijving">
            <a:extLst>
              <a:ext uri="{FF2B5EF4-FFF2-40B4-BE49-F238E27FC236}">
                <a16:creationId xmlns:a16="http://schemas.microsoft.com/office/drawing/2014/main" id="{83A1EDAA-C351-E08C-ED1E-1350A702D609}"/>
              </a:ext>
            </a:extLst>
          </p:cNvPr>
          <p:cNvPicPr>
            <a:picLocks noGrp="1" noChangeAspect="1"/>
          </p:cNvPicPr>
          <p:nvPr>
            <p:ph idx="1"/>
          </p:nvPr>
        </p:nvPicPr>
        <p:blipFill>
          <a:blip r:embed="rId2">
            <a:alphaModFix amt="90000"/>
          </a:blip>
          <a:stretch>
            <a:fillRect/>
          </a:stretch>
        </p:blipFill>
        <p:spPr>
          <a:xfrm>
            <a:off x="558952" y="1545208"/>
            <a:ext cx="11074096" cy="4512692"/>
          </a:xfrm>
          <a:prstGeom prst="rect">
            <a:avLst/>
          </a:prstGeom>
        </p:spPr>
      </p:pic>
    </p:spTree>
    <p:extLst>
      <p:ext uri="{BB962C8B-B14F-4D97-AF65-F5344CB8AC3E}">
        <p14:creationId xmlns:p14="http://schemas.microsoft.com/office/powerpoint/2010/main" val="12569701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6E04795-B33C-ED3D-7FED-A7193C321D36}"/>
              </a:ext>
            </a:extLst>
          </p:cNvPr>
          <p:cNvSpPr>
            <a:spLocks noGrp="1"/>
          </p:cNvSpPr>
          <p:nvPr>
            <p:ph type="title"/>
          </p:nvPr>
        </p:nvSpPr>
        <p:spPr>
          <a:xfrm>
            <a:off x="795336" y="-585787"/>
            <a:ext cx="4581525" cy="2076450"/>
          </a:xfrm>
        </p:spPr>
        <p:txBody>
          <a:bodyPr anchor="b">
            <a:normAutofit/>
          </a:bodyPr>
          <a:lstStyle/>
          <a:p>
            <a:r>
              <a:rPr lang="nl-NL" sz="4400" dirty="0">
                <a:gradFill flip="none" rotWithShape="1">
                  <a:gsLst>
                    <a:gs pos="0">
                      <a:schemeClr val="accent5">
                        <a:alpha val="70000"/>
                      </a:schemeClr>
                    </a:gs>
                    <a:gs pos="100000">
                      <a:schemeClr val="accent1">
                        <a:alpha val="70000"/>
                      </a:schemeClr>
                    </a:gs>
                  </a:gsLst>
                  <a:lin ang="0" scaled="1"/>
                  <a:tileRect/>
                </a:gradFill>
              </a:rPr>
              <a:t>Eisen </a:t>
            </a:r>
          </a:p>
        </p:txBody>
      </p:sp>
      <p:pic>
        <p:nvPicPr>
          <p:cNvPr id="5" name="Tijdelijke aanduiding voor inhoud 4" descr="Afbeelding met tekst&#10;&#10;Automatisch gegenereerde beschrijving">
            <a:extLst>
              <a:ext uri="{FF2B5EF4-FFF2-40B4-BE49-F238E27FC236}">
                <a16:creationId xmlns:a16="http://schemas.microsoft.com/office/drawing/2014/main" id="{C451F343-00CE-FC86-D9C5-BCACB20CE788}"/>
              </a:ext>
            </a:extLst>
          </p:cNvPr>
          <p:cNvPicPr>
            <a:picLocks noChangeAspect="1"/>
          </p:cNvPicPr>
          <p:nvPr/>
        </p:nvPicPr>
        <p:blipFill>
          <a:blip r:embed="rId2">
            <a:alphaModFix amt="90000"/>
          </a:blip>
          <a:stretch>
            <a:fillRect/>
          </a:stretch>
        </p:blipFill>
        <p:spPr>
          <a:xfrm>
            <a:off x="1188243" y="1632917"/>
            <a:ext cx="9948864" cy="4626222"/>
          </a:xfrm>
          <a:prstGeom prst="rect">
            <a:avLst/>
          </a:prstGeom>
        </p:spPr>
      </p:pic>
    </p:spTree>
    <p:extLst>
      <p:ext uri="{BB962C8B-B14F-4D97-AF65-F5344CB8AC3E}">
        <p14:creationId xmlns:p14="http://schemas.microsoft.com/office/powerpoint/2010/main" val="41497656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22B7D47-C84A-D7EC-9669-F3C8C56FDC31}"/>
              </a:ext>
            </a:extLst>
          </p:cNvPr>
          <p:cNvSpPr>
            <a:spLocks noGrp="1"/>
          </p:cNvSpPr>
          <p:nvPr>
            <p:ph type="title"/>
          </p:nvPr>
        </p:nvSpPr>
        <p:spPr>
          <a:xfrm>
            <a:off x="838200" y="857251"/>
            <a:ext cx="10515600" cy="2076450"/>
          </a:xfrm>
        </p:spPr>
        <p:txBody>
          <a:bodyPr anchor="b">
            <a:normAutofit/>
          </a:bodyPr>
          <a:lstStyle/>
          <a:p>
            <a:r>
              <a:rPr lang="nl-NL" sz="6000" dirty="0">
                <a:solidFill>
                  <a:srgbClr val="FFFFFF"/>
                </a:solidFill>
              </a:rPr>
              <a:t>Natuurlijk gedrag	</a:t>
            </a:r>
          </a:p>
        </p:txBody>
      </p:sp>
      <p:sp>
        <p:nvSpPr>
          <p:cNvPr id="3" name="Tijdelijke aanduiding voor inhoud 2">
            <a:extLst>
              <a:ext uri="{FF2B5EF4-FFF2-40B4-BE49-F238E27FC236}">
                <a16:creationId xmlns:a16="http://schemas.microsoft.com/office/drawing/2014/main" id="{9EC66D45-6819-3A87-9BF9-D70D427FC90C}"/>
              </a:ext>
            </a:extLst>
          </p:cNvPr>
          <p:cNvSpPr>
            <a:spLocks noGrp="1"/>
          </p:cNvSpPr>
          <p:nvPr>
            <p:ph idx="1"/>
          </p:nvPr>
        </p:nvSpPr>
        <p:spPr>
          <a:xfrm>
            <a:off x="838199" y="3190875"/>
            <a:ext cx="8467725" cy="2986087"/>
          </a:xfrm>
        </p:spPr>
        <p:txBody>
          <a:bodyPr>
            <a:normAutofit/>
          </a:bodyPr>
          <a:lstStyle/>
          <a:p>
            <a:r>
              <a:rPr lang="nl-NL" b="1" dirty="0">
                <a:solidFill>
                  <a:srgbClr val="FFFFFF"/>
                </a:solidFill>
              </a:rPr>
              <a:t>Een fret heeft veel beweging nodig en een knaagdier houdt van graven. Deze natuurlijke gedragingen spelen een grote rol bij het inrichten van hun huisvesting. Kennis van het natuurlijk gedrag van gehouden dieren is daarom heel belangrijk.</a:t>
            </a:r>
            <a:endParaRPr lang="nl-NL" dirty="0">
              <a:solidFill>
                <a:srgbClr val="FFFFFF"/>
              </a:solidFill>
            </a:endParaRPr>
          </a:p>
        </p:txBody>
      </p:sp>
    </p:spTree>
    <p:extLst>
      <p:ext uri="{BB962C8B-B14F-4D97-AF65-F5344CB8AC3E}">
        <p14:creationId xmlns:p14="http://schemas.microsoft.com/office/powerpoint/2010/main" val="41539256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ame 11">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1884203-7A1F-4059-B697-23D53FA8A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AE12D6A8-795F-441C-B70F-F3E0D262F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909" y="1"/>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gras, buiten, zoogdier, haasachtigen&#10;&#10;Automatisch gegenereerde beschrijving">
            <a:extLst>
              <a:ext uri="{FF2B5EF4-FFF2-40B4-BE49-F238E27FC236}">
                <a16:creationId xmlns:a16="http://schemas.microsoft.com/office/drawing/2014/main" id="{A70E0AD0-C157-0F8F-8F17-A85C1446DE11}"/>
              </a:ext>
            </a:extLst>
          </p:cNvPr>
          <p:cNvPicPr>
            <a:picLocks noChangeAspect="1"/>
          </p:cNvPicPr>
          <p:nvPr/>
        </p:nvPicPr>
        <p:blipFill rotWithShape="1">
          <a:blip r:embed="rId2">
            <a:alphaModFix amt="80000"/>
          </a:blip>
          <a:srcRect t="2974" r="-4" b="3535"/>
          <a:stretch/>
        </p:blipFill>
        <p:spPr>
          <a:xfrm>
            <a:off x="6774260" y="436229"/>
            <a:ext cx="4924979" cy="2992772"/>
          </a:xfrm>
          <a:prstGeom prst="rect">
            <a:avLst/>
          </a:prstGeom>
        </p:spPr>
      </p:pic>
      <p:sp>
        <p:nvSpPr>
          <p:cNvPr id="22" name="Frame 21">
            <a:extLst>
              <a:ext uri="{FF2B5EF4-FFF2-40B4-BE49-F238E27FC236}">
                <a16:creationId xmlns:a16="http://schemas.microsoft.com/office/drawing/2014/main" id="{77E975BE-D56B-41D7-A042-1DB14B6EB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Tijdelijke aanduiding voor inhoud 4" descr="Afbeelding met tekst&#10;&#10;Automatisch gegenereerde beschrijving">
            <a:extLst>
              <a:ext uri="{FF2B5EF4-FFF2-40B4-BE49-F238E27FC236}">
                <a16:creationId xmlns:a16="http://schemas.microsoft.com/office/drawing/2014/main" id="{3182CBB1-9A96-69C1-D80B-5047BB8AD098}"/>
              </a:ext>
            </a:extLst>
          </p:cNvPr>
          <p:cNvPicPr>
            <a:picLocks noGrp="1" noChangeAspect="1"/>
          </p:cNvPicPr>
          <p:nvPr>
            <p:ph idx="1"/>
          </p:nvPr>
        </p:nvPicPr>
        <p:blipFill rotWithShape="1">
          <a:blip r:embed="rId3">
            <a:alphaModFix amt="80000"/>
          </a:blip>
          <a:srcRect r="-4" b="3156"/>
          <a:stretch/>
        </p:blipFill>
        <p:spPr>
          <a:xfrm>
            <a:off x="6774260" y="3424319"/>
            <a:ext cx="4924979" cy="2992772"/>
          </a:xfrm>
          <a:prstGeom prst="rect">
            <a:avLst/>
          </a:prstGeom>
        </p:spPr>
      </p:pic>
      <p:sp>
        <p:nvSpPr>
          <p:cNvPr id="2" name="Titel 1">
            <a:extLst>
              <a:ext uri="{FF2B5EF4-FFF2-40B4-BE49-F238E27FC236}">
                <a16:creationId xmlns:a16="http://schemas.microsoft.com/office/drawing/2014/main" id="{6E999E83-E5AE-1C64-DE62-EE9BFDDEAEBB}"/>
              </a:ext>
            </a:extLst>
          </p:cNvPr>
          <p:cNvSpPr>
            <a:spLocks noGrp="1"/>
          </p:cNvSpPr>
          <p:nvPr>
            <p:ph type="title"/>
          </p:nvPr>
        </p:nvSpPr>
        <p:spPr>
          <a:xfrm>
            <a:off x="838200" y="1122363"/>
            <a:ext cx="5322618" cy="2387600"/>
          </a:xfrm>
        </p:spPr>
        <p:txBody>
          <a:bodyPr vert="horz" lIns="91440" tIns="45720" rIns="91440" bIns="45720" rtlCol="0" anchor="b">
            <a:normAutofit/>
          </a:bodyPr>
          <a:lstStyle/>
          <a:p>
            <a:r>
              <a:rPr lang="en-US" sz="5400">
                <a:solidFill>
                  <a:srgbClr val="FFFFFF"/>
                </a:solidFill>
              </a:rPr>
              <a:t>Natuurlijk gedrag</a:t>
            </a:r>
          </a:p>
        </p:txBody>
      </p:sp>
    </p:spTree>
    <p:extLst>
      <p:ext uri="{BB962C8B-B14F-4D97-AF65-F5344CB8AC3E}">
        <p14:creationId xmlns:p14="http://schemas.microsoft.com/office/powerpoint/2010/main" val="32867012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ame 11">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1884203-7A1F-4059-B697-23D53FA8A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AE12D6A8-795F-441C-B70F-F3E0D262F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909" y="1"/>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gras, buiten, zoogdier, veld&#10;&#10;Automatisch gegenereerde beschrijving">
            <a:extLst>
              <a:ext uri="{FF2B5EF4-FFF2-40B4-BE49-F238E27FC236}">
                <a16:creationId xmlns:a16="http://schemas.microsoft.com/office/drawing/2014/main" id="{7FB78CBC-422D-A639-53AE-E609CA023CB0}"/>
              </a:ext>
            </a:extLst>
          </p:cNvPr>
          <p:cNvPicPr>
            <a:picLocks noChangeAspect="1"/>
          </p:cNvPicPr>
          <p:nvPr/>
        </p:nvPicPr>
        <p:blipFill rotWithShape="1">
          <a:blip r:embed="rId2">
            <a:alphaModFix amt="80000"/>
          </a:blip>
          <a:srcRect t="12674" r="-4" b="6569"/>
          <a:stretch/>
        </p:blipFill>
        <p:spPr>
          <a:xfrm>
            <a:off x="6774260" y="436229"/>
            <a:ext cx="4924979" cy="2992772"/>
          </a:xfrm>
          <a:prstGeom prst="rect">
            <a:avLst/>
          </a:prstGeom>
        </p:spPr>
      </p:pic>
      <p:sp>
        <p:nvSpPr>
          <p:cNvPr id="22" name="Frame 21">
            <a:extLst>
              <a:ext uri="{FF2B5EF4-FFF2-40B4-BE49-F238E27FC236}">
                <a16:creationId xmlns:a16="http://schemas.microsoft.com/office/drawing/2014/main" id="{77E975BE-D56B-41D7-A042-1DB14B6EB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Tijdelijke aanduiding voor inhoud 4" descr="Afbeelding met tekst&#10;&#10;Automatisch gegenereerde beschrijving">
            <a:extLst>
              <a:ext uri="{FF2B5EF4-FFF2-40B4-BE49-F238E27FC236}">
                <a16:creationId xmlns:a16="http://schemas.microsoft.com/office/drawing/2014/main" id="{4899DEA3-8B30-B4F6-1C8F-EA69C3A43CCC}"/>
              </a:ext>
            </a:extLst>
          </p:cNvPr>
          <p:cNvPicPr>
            <a:picLocks noGrp="1" noChangeAspect="1"/>
          </p:cNvPicPr>
          <p:nvPr>
            <p:ph idx="1"/>
          </p:nvPr>
        </p:nvPicPr>
        <p:blipFill rotWithShape="1">
          <a:blip r:embed="rId3">
            <a:alphaModFix amt="80000"/>
          </a:blip>
          <a:srcRect t="15622" r="-4" b="4680"/>
          <a:stretch/>
        </p:blipFill>
        <p:spPr>
          <a:xfrm>
            <a:off x="6774260" y="3424319"/>
            <a:ext cx="4924979" cy="2992772"/>
          </a:xfrm>
          <a:prstGeom prst="rect">
            <a:avLst/>
          </a:prstGeom>
        </p:spPr>
      </p:pic>
      <p:sp>
        <p:nvSpPr>
          <p:cNvPr id="2" name="Titel 1">
            <a:extLst>
              <a:ext uri="{FF2B5EF4-FFF2-40B4-BE49-F238E27FC236}">
                <a16:creationId xmlns:a16="http://schemas.microsoft.com/office/drawing/2014/main" id="{468E2213-79D4-EAC8-07CD-6CD147DB1707}"/>
              </a:ext>
            </a:extLst>
          </p:cNvPr>
          <p:cNvSpPr>
            <a:spLocks noGrp="1"/>
          </p:cNvSpPr>
          <p:nvPr>
            <p:ph type="title"/>
          </p:nvPr>
        </p:nvSpPr>
        <p:spPr>
          <a:xfrm>
            <a:off x="838200" y="1122363"/>
            <a:ext cx="5322618" cy="2387600"/>
          </a:xfrm>
        </p:spPr>
        <p:txBody>
          <a:bodyPr vert="horz" lIns="91440" tIns="45720" rIns="91440" bIns="45720" rtlCol="0" anchor="b">
            <a:normAutofit/>
          </a:bodyPr>
          <a:lstStyle/>
          <a:p>
            <a:r>
              <a:rPr lang="en-US" sz="5400">
                <a:solidFill>
                  <a:srgbClr val="FFFFFF"/>
                </a:solidFill>
              </a:rPr>
              <a:t>Natuurlijk gedrag</a:t>
            </a:r>
          </a:p>
        </p:txBody>
      </p:sp>
    </p:spTree>
    <p:extLst>
      <p:ext uri="{BB962C8B-B14F-4D97-AF65-F5344CB8AC3E}">
        <p14:creationId xmlns:p14="http://schemas.microsoft.com/office/powerpoint/2010/main" val="37898907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LuminousVTI">
  <a:themeElements>
    <a:clrScheme name="AnalogousFromDarkSeedLeftStep">
      <a:dk1>
        <a:srgbClr val="000000"/>
      </a:dk1>
      <a:lt1>
        <a:srgbClr val="FFFFFF"/>
      </a:lt1>
      <a:dk2>
        <a:srgbClr val="333820"/>
      </a:dk2>
      <a:lt2>
        <a:srgbClr val="E8E2E3"/>
      </a:lt2>
      <a:accent1>
        <a:srgbClr val="20B4A2"/>
      </a:accent1>
      <a:accent2>
        <a:srgbClr val="14B760"/>
      </a:accent2>
      <a:accent3>
        <a:srgbClr val="21B928"/>
      </a:accent3>
      <a:accent4>
        <a:srgbClr val="51B814"/>
      </a:accent4>
      <a:accent5>
        <a:srgbClr val="8EAC1E"/>
      </a:accent5>
      <a:accent6>
        <a:srgbClr val="C19D15"/>
      </a:accent6>
      <a:hlink>
        <a:srgbClr val="678B2E"/>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docProps/app.xml><?xml version="1.0" encoding="utf-8"?>
<Properties xmlns="http://schemas.openxmlformats.org/officeDocument/2006/extended-properties" xmlns:vt="http://schemas.openxmlformats.org/officeDocument/2006/docPropsVTypes">
  <TotalTime>22</TotalTime>
  <Words>115</Words>
  <Application>Microsoft Macintosh PowerPoint</Application>
  <PresentationFormat>Breedbeeld</PresentationFormat>
  <Paragraphs>24</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Avenir Next LT Pro</vt:lpstr>
      <vt:lpstr>Sabon Next LT</vt:lpstr>
      <vt:lpstr>Wingdings</vt:lpstr>
      <vt:lpstr>LuminousVTI</vt:lpstr>
      <vt:lpstr>Huisvesting en Hygiene </vt:lpstr>
      <vt:lpstr>Inhoud </vt:lpstr>
      <vt:lpstr>Lesdoelen</vt:lpstr>
      <vt:lpstr>Filmpje </vt:lpstr>
      <vt:lpstr>Eisen </vt:lpstr>
      <vt:lpstr>Eisen </vt:lpstr>
      <vt:lpstr>Natuurlijk gedrag </vt:lpstr>
      <vt:lpstr>Natuurlijk gedrag</vt:lpstr>
      <vt:lpstr>Natuurlijk gedrag</vt:lpstr>
      <vt:lpstr>Natuurlijk gedrag bevorderen</vt:lpstr>
      <vt:lpstr>Opdracht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Huisvesting en Hygiene </dc:title>
  <dc:creator>Straten, Maxime van</dc:creator>
  <cp:lastModifiedBy>Straten, Maxime van</cp:lastModifiedBy>
  <cp:revision>1</cp:revision>
  <dcterms:created xsi:type="dcterms:W3CDTF">2022-07-11T18:40:31Z</dcterms:created>
  <dcterms:modified xsi:type="dcterms:W3CDTF">2022-07-11T19:02:49Z</dcterms:modified>
</cp:coreProperties>
</file>